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65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527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5170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43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0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49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936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35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0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00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0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00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5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66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2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25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834C8A-D6FA-4BEF-9364-173A766B038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C2A2F-6AA7-4C46-8BA7-EDDB48A2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329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E755F-D810-49FB-91D8-87F7F9F58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1617133"/>
            <a:ext cx="9404723" cy="1523999"/>
          </a:xfrm>
        </p:spPr>
        <p:txBody>
          <a:bodyPr/>
          <a:lstStyle/>
          <a:p>
            <a:r>
              <a:rPr lang="ru-RU" sz="3200" dirty="0"/>
              <a:t>Разработка автоматизированной информационной системы для записи в модельное агентство DaniLina MODELS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6A6C67-A0A3-41B5-9249-DA5FCAF40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178" y="4744864"/>
            <a:ext cx="3815821" cy="189653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Разработал</a:t>
            </a:r>
            <a:r>
              <a:rPr lang="en-US" dirty="0"/>
              <a:t>:</a:t>
            </a:r>
            <a:r>
              <a:rPr lang="ru-RU" dirty="0"/>
              <a:t> Ягодин Вадим Дмитриевич студент группы 401-ИСиП</a:t>
            </a:r>
          </a:p>
          <a:p>
            <a:pPr marL="0" indent="0">
              <a:buNone/>
            </a:pPr>
            <a:r>
              <a:rPr lang="ru-RU" dirty="0"/>
              <a:t>Руководитель</a:t>
            </a:r>
            <a:r>
              <a:rPr lang="en-US" dirty="0"/>
              <a:t>:</a:t>
            </a:r>
            <a:r>
              <a:rPr lang="ru-RU" dirty="0"/>
              <a:t> Конобеев Виктор Вячеславович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C7381CCD-061C-452D-9B78-F1F0B4E38240}"/>
              </a:ext>
            </a:extLst>
          </p:cNvPr>
          <p:cNvSpPr txBox="1">
            <a:spLocks/>
          </p:cNvSpPr>
          <p:nvPr/>
        </p:nvSpPr>
        <p:spPr>
          <a:xfrm>
            <a:off x="248178" y="216604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dirty="0"/>
              <a:t>ГОСУДАРСТВЕННОЕ БЮДЖЕТНОЕ ПРОФФЕСИОНАЛЬНОЕ ОБРАЗОВАТЕЛЬНОЕ УЧРЕЖДЕНИЕ «Челябинский государственный промышленно-гуманитарный техникум имени А.В Яковлева»</a:t>
            </a:r>
          </a:p>
        </p:txBody>
      </p:sp>
    </p:spTree>
    <p:extLst>
      <p:ext uri="{BB962C8B-B14F-4D97-AF65-F5344CB8AC3E}">
        <p14:creationId xmlns:p14="http://schemas.microsoft.com/office/powerpoint/2010/main" val="299923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BA9D-E729-4DE2-90C5-E51F9C14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Упрощение процесса записи и взаимодействия с клиентами, а также повышение эффективности работы модельного агентства.</a:t>
            </a:r>
          </a:p>
        </p:txBody>
      </p:sp>
    </p:spTree>
    <p:extLst>
      <p:ext uri="{BB962C8B-B14F-4D97-AF65-F5344CB8AC3E}">
        <p14:creationId xmlns:p14="http://schemas.microsoft.com/office/powerpoint/2010/main" val="2111640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Предмет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BA9D-E729-4DE2-90C5-E51F9C14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Разработка серверной части веб-приложения, а также особенности работы с данными и пользователями в рамках модельного агентства.</a:t>
            </a:r>
          </a:p>
        </p:txBody>
      </p:sp>
    </p:spTree>
    <p:extLst>
      <p:ext uri="{BB962C8B-B14F-4D97-AF65-F5344CB8AC3E}">
        <p14:creationId xmlns:p14="http://schemas.microsoft.com/office/powerpoint/2010/main" val="26280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Объект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BA9D-E729-4DE2-90C5-E51F9C14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Модельное агентство DaniLina MODELS – запись в агентство.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37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BA9D-E729-4DE2-90C5-E51F9C14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Разработка серверной, а также клиентской части веб-приложения для модельного агентства DaniLina MODELS</a:t>
            </a:r>
          </a:p>
        </p:txBody>
      </p:sp>
    </p:spTree>
    <p:extLst>
      <p:ext uri="{BB962C8B-B14F-4D97-AF65-F5344CB8AC3E}">
        <p14:creationId xmlns:p14="http://schemas.microsoft.com/office/powerpoint/2010/main" val="3681134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BA9D-E729-4DE2-90C5-E51F9C141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/>
              <a:t>Реализовать основные функции серверной, а также клиентской части приложения, такие как регистрация клиентов, управление их данными, обработка заявок на участие в кастингах и размещение информации о проведённых мероприятиях</a:t>
            </a:r>
            <a:r>
              <a:rPr lang="en-US" dirty="0"/>
              <a:t>;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/>
              <a:t>Протестировать разработанное приложение и выявить возможные ошибки и недоработки;</a:t>
            </a:r>
            <a:endParaRPr lang="en-US" dirty="0"/>
          </a:p>
          <a:p>
            <a:pPr marL="514350" indent="-514350">
              <a:buAutoNum type="arabicPeriod"/>
            </a:pPr>
            <a:r>
              <a:rPr lang="ru-RU" dirty="0"/>
              <a:t>Провести анализ результатов тестирования и внести необходимые изменения в код приложения</a:t>
            </a:r>
            <a:r>
              <a:rPr lang="en-US" dirty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638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Сценарий работы программы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A814A74-5F88-4B4E-9075-C254C8314C3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32338" y="1495845"/>
            <a:ext cx="7681462" cy="490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71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91815-B264-4CFF-8375-C1453421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Тестирование проекта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18F122-14F6-4478-94D9-FD8E1057A9E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422" y="1542246"/>
            <a:ext cx="5546412" cy="518908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8F8F7-0DAD-4DF8-82DC-5C562E671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111" y="1542245"/>
            <a:ext cx="3333222" cy="518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1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E755F-D810-49FB-91D8-87F7F9F58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1617133"/>
            <a:ext cx="9404723" cy="1523999"/>
          </a:xfrm>
        </p:spPr>
        <p:txBody>
          <a:bodyPr/>
          <a:lstStyle/>
          <a:p>
            <a:r>
              <a:rPr lang="ru-RU" sz="3200" dirty="0"/>
              <a:t>Разработка автоматизированной информационной системы для записи в модельное агентство DaniLina MODELS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6A6C67-A0A3-41B5-9249-DA5FCAF40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178" y="4744864"/>
            <a:ext cx="3815821" cy="189653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Разработал</a:t>
            </a:r>
            <a:r>
              <a:rPr lang="en-US" dirty="0"/>
              <a:t>:</a:t>
            </a:r>
            <a:r>
              <a:rPr lang="ru-RU" dirty="0"/>
              <a:t> Ягодин Вадим Дмитриевич студент группы 401-ИСиП</a:t>
            </a:r>
          </a:p>
          <a:p>
            <a:pPr marL="0" indent="0">
              <a:buNone/>
            </a:pPr>
            <a:r>
              <a:rPr lang="ru-RU" dirty="0"/>
              <a:t>Руководитель</a:t>
            </a:r>
            <a:r>
              <a:rPr lang="en-US" dirty="0"/>
              <a:t>:</a:t>
            </a:r>
            <a:r>
              <a:rPr lang="ru-RU" dirty="0"/>
              <a:t> Конобеев Виктор Вячеславович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C7381CCD-061C-452D-9B78-F1F0B4E38240}"/>
              </a:ext>
            </a:extLst>
          </p:cNvPr>
          <p:cNvSpPr txBox="1">
            <a:spLocks/>
          </p:cNvSpPr>
          <p:nvPr/>
        </p:nvSpPr>
        <p:spPr>
          <a:xfrm>
            <a:off x="248178" y="216604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dirty="0"/>
              <a:t>ГОСУДАРСТВЕННОЕ БЮДЖЕТНОЕ ПРОФФЕСИОНАЛЬНОЕ ОБРАЗОВАТЕЛЬНОЕ УЧРЕЖДЕНИЕ «Челябинский государственный промышленно-гуманитарный техникум имени А.В Яковлева»</a:t>
            </a:r>
          </a:p>
        </p:txBody>
      </p:sp>
    </p:spTree>
    <p:extLst>
      <p:ext uri="{BB962C8B-B14F-4D97-AF65-F5344CB8AC3E}">
        <p14:creationId xmlns:p14="http://schemas.microsoft.com/office/powerpoint/2010/main" val="3592378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564</TotalTime>
  <Words>205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</vt:lpstr>
      <vt:lpstr>Разработка автоматизированной информационной системы для записи в модельное агентство DaniLina MODELS</vt:lpstr>
      <vt:lpstr>Актуальность</vt:lpstr>
      <vt:lpstr>Предмет исследования</vt:lpstr>
      <vt:lpstr>Объект исследования</vt:lpstr>
      <vt:lpstr>Цель проекта</vt:lpstr>
      <vt:lpstr>Задачи проекта</vt:lpstr>
      <vt:lpstr>Сценарий работы программы</vt:lpstr>
      <vt:lpstr>Тестирование проекта</vt:lpstr>
      <vt:lpstr>Разработка автоматизированной информационной системы для записи в модельное агентство DaniLina 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автоматизированной информационной системы для записи в модельное агентство DaniLina MODELS</dc:title>
  <dc:creator>MrJesss .</dc:creator>
  <cp:lastModifiedBy>MrJesss .</cp:lastModifiedBy>
  <cp:revision>7</cp:revision>
  <dcterms:created xsi:type="dcterms:W3CDTF">2025-06-19T23:56:54Z</dcterms:created>
  <dcterms:modified xsi:type="dcterms:W3CDTF">2025-06-23T11:55:06Z</dcterms:modified>
</cp:coreProperties>
</file>